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5" r:id="rId5"/>
    <p:sldId id="259" r:id="rId6"/>
    <p:sldId id="266" r:id="rId7"/>
    <p:sldId id="262" r:id="rId8"/>
    <p:sldId id="263" r:id="rId9"/>
    <p:sldId id="264" r:id="rId10"/>
    <p:sldId id="260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189436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tr-TR" dirty="0" smtClean="0"/>
              <a:t>BURDUR</a:t>
            </a:r>
            <a:br>
              <a:rPr lang="tr-TR" dirty="0" smtClean="0"/>
            </a:br>
            <a:r>
              <a:rPr lang="tr-TR" dirty="0" smtClean="0"/>
              <a:t>REHBERLİK VE ARAŞTIRMA MERKEZİ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63688" y="3407327"/>
            <a:ext cx="6172200" cy="1371600"/>
          </a:xfrm>
        </p:spPr>
        <p:txBody>
          <a:bodyPr/>
          <a:lstStyle/>
          <a:p>
            <a:endParaRPr lang="tr-TR" dirty="0"/>
          </a:p>
          <a:p>
            <a:r>
              <a:rPr lang="tr-TR" dirty="0" smtClean="0"/>
              <a:t>    ZAMAN YÖNETİMİ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822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Etkili Zaman Yönetimi İçin Tavsiye</a:t>
            </a:r>
            <a:endParaRPr lang="tr-T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altLang="tr-TR" dirty="0"/>
          </a:p>
          <a:p>
            <a:pPr>
              <a:buFont typeface="Arial" charset="0"/>
              <a:buChar char="•"/>
            </a:pPr>
            <a:r>
              <a:rPr lang="tr-TR" altLang="tr-TR" dirty="0">
                <a:latin typeface="Times New Roman" pitchFamily="18" charset="0"/>
                <a:cs typeface="Times New Roman" pitchFamily="18" charset="0"/>
              </a:rPr>
              <a:t>Hafta boyunca yapmak istediklerinizi listeleyin ve öncelik sırasına dizin. </a:t>
            </a:r>
          </a:p>
          <a:p>
            <a:pPr>
              <a:buFont typeface="Arial" charset="0"/>
              <a:buChar char="•"/>
            </a:pPr>
            <a:r>
              <a:rPr lang="tr-TR" altLang="tr-TR" dirty="0">
                <a:latin typeface="Times New Roman" pitchFamily="18" charset="0"/>
                <a:cs typeface="Times New Roman" pitchFamily="18" charset="0"/>
              </a:rPr>
              <a:t>“Günlük yapılacaklar” listesini önceliklerine göre hazırlayın. </a:t>
            </a:r>
          </a:p>
          <a:p>
            <a:pPr>
              <a:buFont typeface="Arial" charset="0"/>
              <a:buChar char="•"/>
            </a:pPr>
            <a:r>
              <a:rPr lang="tr-TR" altLang="tr-TR" dirty="0">
                <a:latin typeface="Times New Roman" pitchFamily="18" charset="0"/>
                <a:cs typeface="Times New Roman" pitchFamily="18" charset="0"/>
              </a:rPr>
              <a:t>Listenizin başındaki işlere büyük bir dikkatle yaklaşın. </a:t>
            </a:r>
          </a:p>
          <a:p>
            <a:pPr>
              <a:buFont typeface="Arial" charset="0"/>
              <a:buChar char="•"/>
            </a:pPr>
            <a:r>
              <a:rPr lang="tr-TR" altLang="tr-TR" dirty="0">
                <a:latin typeface="Times New Roman" pitchFamily="18" charset="0"/>
                <a:cs typeface="Times New Roman" pitchFamily="18" charset="0"/>
              </a:rPr>
              <a:t>Başladığınız işi bir kerede tamamlayın. </a:t>
            </a:r>
          </a:p>
          <a:p>
            <a:pPr>
              <a:buFont typeface="Arial" charset="0"/>
              <a:buChar char="•"/>
            </a:pPr>
            <a:r>
              <a:rPr lang="tr-TR" altLang="tr-TR" dirty="0">
                <a:latin typeface="Times New Roman" pitchFamily="18" charset="0"/>
                <a:cs typeface="Times New Roman" pitchFamily="18" charset="0"/>
              </a:rPr>
              <a:t>“Zamanınızı en iyi şekilde nasıl değerlendirebilirim?” diye kendinize sorun ve uygulayın. 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10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Zaman  Nedir? 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Arka arkaya dizilmiş olayların ve olguların algılanmasıdır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altLang="tr-TR" dirty="0">
                <a:latin typeface="Arial Narrow" panose="020B0606020202030204" pitchFamily="34" charset="0"/>
              </a:rPr>
              <a:t>Zaman; Yerine konması, geri döndürülmesi, yenilenmesi, depolanması, satın alınması mümkün olmayan bir kaynaktır</a:t>
            </a:r>
            <a:r>
              <a:rPr lang="tr-TR" altLang="tr-TR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Zaman diğer kaynaklardan farklı olarak; alınıp satılamaz, biriktirilemez, başkasına aktarılamaz, depolanamaz, üretilemez, çoğaltılamaz ve değiştirilemez. Ancak zaman tasarruflu kullanılabilir. </a:t>
            </a:r>
            <a:endParaRPr lang="tr-TR" altLang="tr-TR" dirty="0">
              <a:latin typeface="Times New Roman" pitchFamily="18" charset="0"/>
              <a:cs typeface="Times New Roman" pitchFamily="18" charset="0"/>
            </a:endParaRP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72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Zaman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Yönetimi Nedir ?</a:t>
            </a:r>
          </a:p>
          <a:p>
            <a:endParaRPr lang="tr-TR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Olayları ve olguları özelliklerine göre sıraya koyabilmektir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aman yönetimi zamanın,  amaçlar sorumluluklar, zevkler, hobiler arasında dengeli bir biçimde paylaştırılması, </a:t>
            </a: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zel yaşam, sosyal yaşam, aile yaşamı, iş yaşamı ile ilgili etkinliklerin etkili ve verimli bir biçimde planlanması ve gerçekleştirilmesi demektir.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19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Zaman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yönetimi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bağlamda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neyi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zaman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yapmayı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bilmek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günlük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yaşayışın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akışını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ilkeye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göre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planlamaktır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Zamanı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planlamak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anlamda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zamanı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iyi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şekilde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yönetmek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demektir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Zaman yönetimi kişiye hayatının yönünü belirleme imkanı verir. Kendini tanıyan yeteneklerinin ilgilerinin ve içindeki potansiyelin farkında olan birey zaman yönetimini öğrendiğinde rüzgarın götürdüğü yöne değil kendi gitmek istediği yöne gider.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682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ETKİN ZAMAN YÖNETİMİNİN ENGELLERİ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Acelecilik ve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kararsızlık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Telefonun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/ Medyanın Kötü Kullanımı / Gereksiz –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Aşırı                                         İletişim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Ayrıntılarla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uğraşıp büyük resmi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kaçırmak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Planlanmamış zaman kullanımları / Ani ziyaretler /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Önceliklerin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belirlenmemiş olması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Hedeflerin belirsizliği 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Hayır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diyememek </a:t>
            </a:r>
          </a:p>
        </p:txBody>
      </p:sp>
    </p:spTree>
    <p:extLst>
      <p:ext uri="{BB962C8B-B14F-4D97-AF65-F5344CB8AC3E}">
        <p14:creationId xmlns:p14="http://schemas.microsoft.com/office/powerpoint/2010/main" val="228990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ZAMANI VERİMSİZ KULLANMA SONUCU OLUŞAN DURUMLAR</a:t>
            </a: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Devamlı olarak iş yetiştirememe endişesi,</a:t>
            </a:r>
          </a:p>
          <a:p>
            <a:pPr lvl="0">
              <a:lnSpc>
                <a:spcPct val="10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Görüşeceğimiz kişiler ve ziyaretçileriniz için zaman ayıramama,</a:t>
            </a:r>
          </a:p>
          <a:p>
            <a:pPr lvl="0">
              <a:lnSpc>
                <a:spcPct val="10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Hiçbir şey yapmadan gücünü boşa harcama duygusu,</a:t>
            </a:r>
          </a:p>
          <a:p>
            <a:pPr lvl="0">
              <a:lnSpc>
                <a:spcPct val="10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Görülmesi ve ziyaret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edilmesi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gereken kişileri görememe,</a:t>
            </a:r>
          </a:p>
          <a:p>
            <a:pPr lvl="0">
              <a:lnSpc>
                <a:spcPct val="10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Aksam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yemeğinden sonra yapılacak işlerin stresi,</a:t>
            </a:r>
          </a:p>
          <a:p>
            <a:pPr lvl="0">
              <a:lnSpc>
                <a:spcPct val="10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Telefon görüşmelerini yetiştirememe,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0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Verimsiz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meşguliyetlerle dolu, bos bir gün geçirme duygusu ile yorgunluk, üzüntü ve stres.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47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cap="none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ZAMAN </a:t>
            </a:r>
            <a:r>
              <a:rPr lang="tr-TR" sz="2400" b="1" cap="none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PROBLEMLERİNİ TANIMLAMA</a:t>
            </a:r>
            <a:endParaRPr lang="tr-T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Zaman kaybına neden olan problemler planlama eksikliğinden, başka faaliyetlere yönelmekten, kararsızlıktan, dağınıklıktan ve kişisel sorunlardan dolayı ortaya çıkabilir. </a:t>
            </a:r>
          </a:p>
          <a:p>
            <a:pPr algn="ctr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		Zaman israfına neden olan bu faaliyetler belirlenip ortadan kaldırılması gerekir.</a:t>
            </a:r>
          </a:p>
        </p:txBody>
      </p:sp>
    </p:spTree>
    <p:extLst>
      <p:ext uri="{BB962C8B-B14F-4D97-AF65-F5344CB8AC3E}">
        <p14:creationId xmlns:p14="http://schemas.microsoft.com/office/powerpoint/2010/main" val="392476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ZAMANI VERİMLİ YÖNETMEK İÇİN NE YAPMALI?</a:t>
            </a:r>
            <a:endParaRPr lang="tr-T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b="1" dirty="0">
                <a:latin typeface="Times New Roman" pitchFamily="18" charset="0"/>
                <a:cs typeface="Times New Roman" pitchFamily="18" charset="0"/>
              </a:rPr>
              <a:t>1. Aşama: Yapılacakların listesi.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Yapılacakların unutulmaması için yapılan listedir.</a:t>
            </a:r>
          </a:p>
          <a:p>
            <a:pPr lvl="0"/>
            <a:r>
              <a:rPr lang="tr-TR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. Aşama: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Takvimleme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Yapılacak işleri zaman sırasına koyma işidir.</a:t>
            </a:r>
          </a:p>
          <a:p>
            <a:pPr lvl="0"/>
            <a:r>
              <a:rPr lang="tr-TR" b="1" dirty="0">
                <a:latin typeface="Times New Roman" pitchFamily="18" charset="0"/>
                <a:cs typeface="Times New Roman" pitchFamily="18" charset="0"/>
              </a:rPr>
              <a:t>3. Aşama: Önceliklerin belirlenmesi.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Yapılacak işlerin önemine göre öncelik tanınması.</a:t>
            </a:r>
          </a:p>
          <a:p>
            <a:pPr lvl="0"/>
            <a:r>
              <a:rPr lang="tr-TR" b="1" dirty="0">
                <a:latin typeface="Times New Roman" pitchFamily="18" charset="0"/>
                <a:cs typeface="Times New Roman" pitchFamily="18" charset="0"/>
              </a:rPr>
              <a:t>4. Aşama: Zamanı yönetmeyi değil, yaşamımızı yönetmeyi odak aldığımız zaman ortaya çıkar.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Bu aşama, zamana ve ürünlere yönelmek yerine kişilere ve etkili olmaya yöneliktir. Kısaca üretim ve üretim kapasitesi dengesi üzerinde durur.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6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ZAMAN YÖNETİMİ İÇİN YAPILACAK İŞLERİN ACİLİYET VE ÖNEMİNE GÖRE SIRALAMASININ YAPILMASI GEREKİR.</a:t>
            </a:r>
            <a:endParaRPr lang="tr-TR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81163"/>
            <a:ext cx="6840760" cy="537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74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1646</TotalTime>
  <Words>396</Words>
  <Application>Microsoft Office PowerPoint</Application>
  <PresentationFormat>Ekran Gösterisi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Century Schoolbook</vt:lpstr>
      <vt:lpstr>Times New Roman</vt:lpstr>
      <vt:lpstr>Wingdings</vt:lpstr>
      <vt:lpstr>Wingdings 2</vt:lpstr>
      <vt:lpstr>Cumba</vt:lpstr>
      <vt:lpstr>BURDUR REHBERLİK VE ARAŞTIRMA MERKEZİ</vt:lpstr>
      <vt:lpstr>PowerPoint Sunusu</vt:lpstr>
      <vt:lpstr>PowerPoint Sunusu</vt:lpstr>
      <vt:lpstr>PowerPoint Sunusu</vt:lpstr>
      <vt:lpstr>ETKİN ZAMAN YÖNETİMİNİN ENGELLERİ</vt:lpstr>
      <vt:lpstr>ZAMANI VERİMSİZ KULLANMA SONUCU OLUŞAN DURUMLAR</vt:lpstr>
      <vt:lpstr>   ZAMAN PROBLEMLERİNİ TANIMLAMA</vt:lpstr>
      <vt:lpstr>ZAMANI VERİMLİ YÖNETMEK İÇİN NE YAPMALI?</vt:lpstr>
      <vt:lpstr> ZAMAN YÖNETİMİ İÇİN YAPILACAK İŞLERİN ACİLİYET VE ÖNEMİNE GÖRE SIRALAMASININ YAPILMASI GEREKİR.</vt:lpstr>
      <vt:lpstr>Etkili Zaman Yönetimi İçin Tavsiye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BURDUR REHBERLİK VE ARAŞTIRMA MERKEZİ</dc:title>
  <dc:creator>zeliha oğuz tire</dc:creator>
  <cp:lastModifiedBy>Exper</cp:lastModifiedBy>
  <cp:revision>18</cp:revision>
  <dcterms:created xsi:type="dcterms:W3CDTF">2024-09-10T07:12:46Z</dcterms:created>
  <dcterms:modified xsi:type="dcterms:W3CDTF">2024-09-24T12:12:31Z</dcterms:modified>
</cp:coreProperties>
</file>